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492"/>
    <a:srgbClr val="92F49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lj.uns.ac.rs" TargetMode="External"/><Relationship Id="rId5" Type="http://schemas.openxmlformats.org/officeDocument/2006/relationships/hyperlink" Target="mailto:mila@polj.uns.ac.rs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lj.uns.ac.rs/" TargetMode="External"/><Relationship Id="rId2" Type="http://schemas.openxmlformats.org/officeDocument/2006/relationships/hyperlink" Target="mailto:mila@polj.uns.ac.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4495800" cy="6553200"/>
          </a:xfrm>
          <a:noFill/>
        </p:spPr>
        <p:txBody>
          <a:bodyPr numCol="2" spcCol="14400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PROGRAMSKI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ODBOR: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Dejana Džigurski,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 Dejan Prvulović,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Mirjana Ljubojević,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Emina Mladenović,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Vojislava Bursić,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Mirko Ivković,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Ondrej Ponjičan,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Jasna Grabić,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Nataša Vukelić,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 Ljubica Spasojević Kosić,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ORGANIZACIONI ODBOR: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Branko Ćupina,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Prodekan za nauku i međunarodnu saradnju, Univerzitet u Novom Sadu, Poljoprivredni fakultet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. dr Mila Grahovac,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Dragana Budakov,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Dipl. ing – master Mladen Petreš,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Univerzitet u Novom Sadu, Poljoprivredni fakultet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000" t="13327" r="10625" b="73536"/>
          <a:stretch>
            <a:fillRect/>
          </a:stretch>
        </p:blipFill>
        <p:spPr bwMode="auto">
          <a:xfrm rot="16200000">
            <a:off x="5486399" y="3016241"/>
            <a:ext cx="6477002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3554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953000"/>
            <a:ext cx="843826" cy="838200"/>
          </a:xfrm>
          <a:prstGeom prst="rect">
            <a:avLst/>
          </a:prstGeom>
          <a:noFill/>
        </p:spPr>
      </p:pic>
      <p:pic>
        <p:nvPicPr>
          <p:cNvPr id="23556" name="Picture 4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9731" y="4953000"/>
            <a:ext cx="835469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584233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Univerzitet u Novom Sadu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 Poljoprivredni fakultet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21 000 Novi Sad, Srbija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www.</a:t>
            </a:r>
            <a:r>
              <a:rPr lang="en-US" sz="1000" dirty="0" err="1" smtClean="0">
                <a:solidFill>
                  <a:srgbClr val="000000"/>
                </a:solidFill>
              </a:rPr>
              <a:t>polj.uns.ac.rs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257800"/>
            <a:ext cx="3505200" cy="1569660"/>
          </a:xfrm>
          <a:prstGeom prst="rect">
            <a:avLst/>
          </a:prstGeom>
          <a:solidFill>
            <a:srgbClr val="92F497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Univerzitet u Novom Sadu, Poljoprivredni fakultet </a:t>
            </a:r>
          </a:p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17. novembar 2017</a:t>
            </a:r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sr-Latn-CS" sz="24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-32504"/>
            <a:ext cx="3505200" cy="1938992"/>
          </a:xfrm>
          <a:prstGeom prst="rect">
            <a:avLst/>
          </a:prstGeom>
          <a:solidFill>
            <a:srgbClr val="92F497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41. Smotra studenata poljoprivrede i veterinarske medicine sa međunarodnim </a:t>
            </a:r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učešćem</a:t>
            </a:r>
            <a:endParaRPr lang="sr-Latn-CS" sz="24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 descr="Captu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905000"/>
            <a:ext cx="3505200" cy="3352800"/>
          </a:xfrm>
          <a:prstGeom prst="rect">
            <a:avLst/>
          </a:prstGeom>
        </p:spPr>
      </p:pic>
      <p:pic>
        <p:nvPicPr>
          <p:cNvPr id="22" name="Picture 21" descr="Captu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533400"/>
            <a:ext cx="1765438" cy="160020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295400"/>
            <a:ext cx="4191000" cy="5486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000"/>
              </a:spcBef>
              <a:buNone/>
            </a:pP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Poštovani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Zadovoljstvo nam je da Vas pozovemo da učestvujete na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41. Smotri </a:t>
            </a:r>
            <a:r>
              <a:rPr lang="sr-Latn-CS" sz="1200" b="1" dirty="0">
                <a:solidFill>
                  <a:srgbClr val="000000"/>
                </a:solidFill>
                <a:latin typeface="Arial"/>
                <a:cs typeface="Arial"/>
              </a:rPr>
              <a:t>naučnih radova studenata poljoprivrede i veterinarske medicine sa međunarodnim 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učešćem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17</a:t>
            </a:r>
            <a:r>
              <a:rPr lang="sr-Latn-CS" sz="1200" b="1" dirty="0">
                <a:solidFill>
                  <a:srgbClr val="000000"/>
                </a:solidFill>
                <a:latin typeface="Arial"/>
                <a:cs typeface="Arial"/>
              </a:rPr>
              <a:t>. novembra 2017. 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godine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koja se </a:t>
            </a: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tradicionalno 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organizuje na Poljoprivrednom fakultetu </a:t>
            </a: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u Novom Sadu u sklopu proslave Dana 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Poljoprivrednog fakulteta, Univerziteta u Novom Sadu.</a:t>
            </a:r>
          </a:p>
          <a:p>
            <a:pPr marL="0" indent="0" algn="just">
              <a:spcBef>
                <a:spcPts val="0"/>
              </a:spcBef>
              <a:buNone/>
            </a:pPr>
            <a:endParaRPr lang="sl-SI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Radovi studenata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osnovnih, master i doktorskih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studija </a:t>
            </a:r>
            <a:r>
              <a:rPr lang="sl-SI" sz="1200" dirty="0">
                <a:solidFill>
                  <a:srgbClr val="000000"/>
                </a:solidFill>
                <a:latin typeface="Arial"/>
                <a:cs typeface="Arial"/>
              </a:rPr>
              <a:t>se mogu prijaviti iz sledećih oblasti: </a:t>
            </a:r>
            <a:endParaRPr lang="sl-SI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Biljna proizvodnja,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Pejzažna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arhitektura,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Stočarstvo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Poljoprivredna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tehnika,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Uređenje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i korišćenje voda u poljoprivredi,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Agroekonomija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Veterinarska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medicina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Radovi u celini se objavljuju u posebnom Zborniku radova na CD-u. Najbolji radovi, koje izabere Komisija imenovana od strane Nastavno-naučnog veća fakulteta, se nagrađuju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Za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sve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studente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koji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prijave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učešće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biće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pokriveni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troškovi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smeštaja i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boravka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od 16.11-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18.11.2017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godine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9" name="Picture 8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49909"/>
            <a:ext cx="838200" cy="840939"/>
          </a:xfrm>
          <a:prstGeom prst="rect">
            <a:avLst/>
          </a:prstGeom>
          <a:noFill/>
        </p:spPr>
      </p:pic>
      <p:pic>
        <p:nvPicPr>
          <p:cNvPr id="13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"/>
            <a:ext cx="843826" cy="838200"/>
          </a:xfrm>
          <a:prstGeom prst="rect">
            <a:avLst/>
          </a:prstGeom>
          <a:noFill/>
        </p:spPr>
      </p:pic>
      <p:pic>
        <p:nvPicPr>
          <p:cNvPr id="14" name="Picture 13" descr="Cap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52400"/>
            <a:ext cx="924753" cy="8382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152400" y="296138"/>
            <a:ext cx="426720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Važni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datumi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sr-Latn-RS" sz="14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1000"/>
              </a:spcBef>
            </a:pP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Naslov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potvrda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učešća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.1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.2017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Ceo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– 11.11.2017.</a:t>
            </a: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Naslov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potvrd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učešća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cele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radov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poslati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mila@polj.uns.ac.rs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Radovi treba da budu napisani na engleskom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jeziku.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Dodatne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informacije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biće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dostupne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sajtu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Poljoprivrednog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fakulteta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http://polj.uns.ac.rs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5052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Univerzitet u Novom Sadu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 Poljoprivredni fakultet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21 000 Novi Sad, Srbija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www.</a:t>
            </a:r>
            <a:r>
              <a:rPr lang="en-US" sz="1200" dirty="0" err="1" smtClean="0">
                <a:solidFill>
                  <a:srgbClr val="000000"/>
                </a:solidFill>
              </a:rPr>
              <a:t>polj.uns.ac.rs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17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838200" cy="840939"/>
          </a:xfrm>
          <a:prstGeom prst="rect">
            <a:avLst/>
          </a:prstGeom>
          <a:noFill/>
        </p:spPr>
      </p:pic>
      <p:pic>
        <p:nvPicPr>
          <p:cNvPr id="19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4891"/>
            <a:ext cx="843826" cy="838200"/>
          </a:xfrm>
          <a:prstGeom prst="rect">
            <a:avLst/>
          </a:prstGeom>
          <a:noFill/>
        </p:spPr>
      </p:pic>
      <p:pic>
        <p:nvPicPr>
          <p:cNvPr id="20" name="Picture 19" descr="Cap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964891"/>
            <a:ext cx="924753" cy="8382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4343400" cy="6553200"/>
          </a:xfrm>
          <a:noFill/>
        </p:spPr>
        <p:txBody>
          <a:bodyPr numCol="2" spcCol="14400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PROGRAM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COMMITTEE: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Dejana Džigurski,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Agriculture 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Dejan Prvulović,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Mirjana Ljubojević,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Emina Mladenović,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Vojislava Bursić,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Mirko Ivković,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Ondrej Ponjičan,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Jasna Grabić,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Nataša Vukelić,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Ljubica Spasojević Kosić,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10000"/>
              </a:lnSpc>
              <a:buAutoNum type="arabicPeriod"/>
            </a:pP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ORGANISING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COMMITTEE: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Branko Ćupina,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Vice-dean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Mila Grahovac,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r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Dragana Budakov,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Dipl. ing – master Mladen Petreš,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Novi Sad, Faculty of Agriculture</a:t>
            </a: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000" t="13327" r="10625" b="73536"/>
          <a:stretch>
            <a:fillRect/>
          </a:stretch>
        </p:blipFill>
        <p:spPr bwMode="auto">
          <a:xfrm rot="16200000">
            <a:off x="5486399" y="3016241"/>
            <a:ext cx="6477002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90600" y="5689937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University of Novi Sad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 Faculty of Agriculture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21 000 Novi Sad, Serbia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www.</a:t>
            </a:r>
            <a:r>
              <a:rPr lang="en-US" sz="1200" dirty="0" err="1" smtClean="0">
                <a:solidFill>
                  <a:srgbClr val="000000"/>
                </a:solidFill>
              </a:rPr>
              <a:t>polj.uns.ac.rs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657671"/>
            <a:ext cx="3505200" cy="1200329"/>
          </a:xfrm>
          <a:prstGeom prst="rect">
            <a:avLst/>
          </a:prstGeom>
          <a:solidFill>
            <a:srgbClr val="92F4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University </a:t>
            </a:r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of Novi Sad,</a:t>
            </a:r>
          </a:p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Faculty of Agriculture</a:t>
            </a:r>
          </a:p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17 November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0"/>
            <a:ext cx="3505200" cy="2362200"/>
          </a:xfrm>
          <a:prstGeom prst="rect">
            <a:avLst/>
          </a:prstGeom>
          <a:solidFill>
            <a:srgbClr val="92F4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41st </a:t>
            </a:r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Conference for Students of Agriculture and Veterinary Medicine  with International Participation </a:t>
            </a:r>
          </a:p>
        </p:txBody>
      </p:sp>
      <p:pic>
        <p:nvPicPr>
          <p:cNvPr id="21" name="Picture 20" descr="Cap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3505200" cy="3352800"/>
          </a:xfrm>
          <a:prstGeom prst="rect">
            <a:avLst/>
          </a:prstGeom>
        </p:spPr>
      </p:pic>
      <p:pic>
        <p:nvPicPr>
          <p:cNvPr id="22" name="Picture 21" descr="Cap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599" y="457200"/>
            <a:ext cx="1597301" cy="1447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2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24400"/>
            <a:ext cx="843826" cy="838200"/>
          </a:xfrm>
          <a:prstGeom prst="rect">
            <a:avLst/>
          </a:prstGeom>
          <a:noFill/>
        </p:spPr>
      </p:pic>
      <p:pic>
        <p:nvPicPr>
          <p:cNvPr id="13" name="Picture 4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8731" y="4724400"/>
            <a:ext cx="835469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257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00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Dear colleagues,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We are pleased to invite you to paticipate in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41st C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nference for Students of Agriculture and Veterinary Medicine with International Participation</a:t>
            </a:r>
            <a:endParaRPr lang="sr-Latn-C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n 17th November 2017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The conference is traditionally organised at the Faculty of Agricuture in Novi Sad within the celebration of the Day of the Faculty.</a:t>
            </a:r>
          </a:p>
          <a:p>
            <a:pPr marL="0" indent="0" algn="just">
              <a:spcBef>
                <a:spcPts val="0"/>
              </a:spcBef>
              <a:buNone/>
            </a:pPr>
            <a:endParaRPr lang="sl-SI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Students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of Bachelor, Master and Doctoral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studies are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encouraged </a:t>
            </a: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to send papers from the following areas: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r-Latn-RS" sz="1200" b="1" dirty="0" smtClean="0">
                <a:solidFill>
                  <a:srgbClr val="000000"/>
                </a:solidFill>
                <a:latin typeface="Arial"/>
                <a:cs typeface="Arial"/>
              </a:rPr>
              <a:t>Plant production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Landscape architecture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Animal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husbandry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Agricultural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engineering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Water management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Agricultural economy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Veterinary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medicine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All presented papers which fulfill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requirements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will be published in the special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Proceedings on CD. The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best papers selected by the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onference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committee will be awarded.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 all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participating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students,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accomodation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and board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costs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from 16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18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November 2017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will be covered. </a:t>
            </a:r>
            <a:endParaRPr lang="sr-Latn-R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algn="ctr">
              <a:spcBef>
                <a:spcPts val="1000"/>
              </a:spcBef>
              <a:buNone/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36590"/>
            <a:ext cx="4343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Important dates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sr-Latn-RS" sz="14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1000"/>
              </a:spcBef>
            </a:pP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Title and confirmation of participation –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30th October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2017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Full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paper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 submission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– 11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th November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2017</a:t>
            </a:r>
          </a:p>
          <a:p>
            <a:pPr algn="just">
              <a:spcBef>
                <a:spcPts val="1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Title, confirmation of participation and the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full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papers are to be sent to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mila@polj.uns.ac.rs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apers should be written in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English.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Additional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information will be available on web page of the Faculty of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Agriculture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://polj.uns.ac.rs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6576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University of Novi Sad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 Faculty of Agriculture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21 000 Novi Sad, Serbia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www.</a:t>
            </a:r>
            <a:r>
              <a:rPr lang="en-US" sz="1200" dirty="0" err="1" smtClean="0">
                <a:solidFill>
                  <a:srgbClr val="000000"/>
                </a:solidFill>
              </a:rPr>
              <a:t>polj.uns.ac.rs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3" name="Picture 12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9909"/>
            <a:ext cx="838200" cy="840939"/>
          </a:xfrm>
          <a:prstGeom prst="rect">
            <a:avLst/>
          </a:prstGeom>
          <a:noFill/>
        </p:spPr>
      </p:pic>
      <p:pic>
        <p:nvPicPr>
          <p:cNvPr id="14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"/>
            <a:ext cx="843826" cy="838200"/>
          </a:xfrm>
          <a:prstGeom prst="rect">
            <a:avLst/>
          </a:prstGeom>
          <a:noFill/>
        </p:spPr>
      </p:pic>
      <p:pic>
        <p:nvPicPr>
          <p:cNvPr id="15" name="Picture 14" descr="Cap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52400"/>
            <a:ext cx="924753" cy="8382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6" name="Picture 15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038600"/>
            <a:ext cx="838200" cy="840939"/>
          </a:xfrm>
          <a:prstGeom prst="rect">
            <a:avLst/>
          </a:prstGeom>
          <a:noFill/>
        </p:spPr>
      </p:pic>
      <p:pic>
        <p:nvPicPr>
          <p:cNvPr id="17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41091"/>
            <a:ext cx="843826" cy="838200"/>
          </a:xfrm>
          <a:prstGeom prst="rect">
            <a:avLst/>
          </a:prstGeom>
          <a:noFill/>
        </p:spPr>
      </p:pic>
      <p:pic>
        <p:nvPicPr>
          <p:cNvPr id="18" name="Picture 17" descr="Cap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041091"/>
            <a:ext cx="924753" cy="8382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2755</TotalTime>
  <Words>918</Words>
  <Application>Microsoft Office PowerPoint</Application>
  <PresentationFormat>Letter Paper (8.5x11 in)</PresentationFormat>
  <Paragraphs>111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Budakov</dc:creator>
  <cp:lastModifiedBy>Mila Grahovac</cp:lastModifiedBy>
  <cp:revision>112</cp:revision>
  <dcterms:created xsi:type="dcterms:W3CDTF">2006-08-16T00:00:00Z</dcterms:created>
  <dcterms:modified xsi:type="dcterms:W3CDTF">2017-09-11T12:14:05Z</dcterms:modified>
</cp:coreProperties>
</file>